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E207-ECE6-4416-8FA8-375377A7D8F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3A2A-6192-4214-89A8-589E3DD3B7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1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E207-ECE6-4416-8FA8-375377A7D8F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3A2A-6192-4214-89A8-589E3DD3B7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E207-ECE6-4416-8FA8-375377A7D8F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3A2A-6192-4214-89A8-589E3DD3B7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8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E207-ECE6-4416-8FA8-375377A7D8F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3A2A-6192-4214-89A8-589E3DD3B7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7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E207-ECE6-4416-8FA8-375377A7D8F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3A2A-6192-4214-89A8-589E3DD3B7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4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E207-ECE6-4416-8FA8-375377A7D8F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3A2A-6192-4214-89A8-589E3DD3B7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1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E207-ECE6-4416-8FA8-375377A7D8F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3A2A-6192-4214-89A8-589E3DD3B7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2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E207-ECE6-4416-8FA8-375377A7D8F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3A2A-6192-4214-89A8-589E3DD3B7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2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E207-ECE6-4416-8FA8-375377A7D8F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3A2A-6192-4214-89A8-589E3DD3B7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7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E207-ECE6-4416-8FA8-375377A7D8F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3A2A-6192-4214-89A8-589E3DD3B7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6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E207-ECE6-4416-8FA8-375377A7D8F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3A2A-6192-4214-89A8-589E3DD3B7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4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3E207-ECE6-4416-8FA8-375377A7D8F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83A2A-6192-4214-89A8-589E3DD3B7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5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6145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5001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31876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2800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79765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99748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93286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085793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enavatta</dc:creator>
  <cp:lastModifiedBy>enavatta</cp:lastModifiedBy>
  <cp:revision>1</cp:revision>
  <dcterms:created xsi:type="dcterms:W3CDTF">2018-10-08T18:27:48Z</dcterms:created>
  <dcterms:modified xsi:type="dcterms:W3CDTF">2018-10-08T18:28:19Z</dcterms:modified>
</cp:coreProperties>
</file>